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6" r:id="rId1"/>
  </p:sldMasterIdLst>
  <p:notesMasterIdLst>
    <p:notesMasterId r:id="rId9"/>
  </p:notesMasterIdLst>
  <p:sldIdLst>
    <p:sldId id="266" r:id="rId2"/>
    <p:sldId id="264" r:id="rId3"/>
    <p:sldId id="270" r:id="rId4"/>
    <p:sldId id="267" r:id="rId5"/>
    <p:sldId id="268" r:id="rId6"/>
    <p:sldId id="269" r:id="rId7"/>
    <p:sldId id="27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EC8A1BB-A14F-4541-B7B9-FA2DC493C4D3}">
          <p14:sldIdLst>
            <p14:sldId id="266"/>
            <p14:sldId id="264"/>
            <p14:sldId id="270"/>
            <p14:sldId id="267"/>
            <p14:sldId id="268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53C1D4-2EE4-4E2D-934D-39283CC766BB}" v="35" dt="2024-04-08T18:59:41.023"/>
  </p1510:revLst>
</p1510:revInfo>
</file>

<file path=ppt/tableStyles.xml><?xml version="1.0" encoding="utf-8"?>
<a:tblStyleLst xmlns:a="http://schemas.openxmlformats.org/drawingml/2006/main" def="{22A3EA1E-2E69-432C-A899-52FCCA5EEDCF}">
  <a:tblStyle styleId="{22A3EA1E-2E69-432C-A899-52FCCA5EED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8"/>
  </p:normalViewPr>
  <p:slideViewPr>
    <p:cSldViewPr snapToGrid="0">
      <p:cViewPr varScale="1">
        <p:scale>
          <a:sx n="143" d="100"/>
          <a:sy n="143" d="100"/>
        </p:scale>
        <p:origin x="16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eu Huber" userId="09454f9505dd4f6e" providerId="LiveId" clId="{0A53C1D4-2EE4-4E2D-934D-39283CC766BB}"/>
    <pc:docChg chg="undo custSel addSld delSld modSld modSection">
      <pc:chgData name="Mathieu Huber" userId="09454f9505dd4f6e" providerId="LiveId" clId="{0A53C1D4-2EE4-4E2D-934D-39283CC766BB}" dt="2024-04-08T19:09:40.489" v="2577" actId="1076"/>
      <pc:docMkLst>
        <pc:docMk/>
      </pc:docMkLst>
      <pc:sldChg chg="delSp modSp mod">
        <pc:chgData name="Mathieu Huber" userId="09454f9505dd4f6e" providerId="LiveId" clId="{0A53C1D4-2EE4-4E2D-934D-39283CC766BB}" dt="2024-04-08T18:53:48.360" v="2215" actId="20577"/>
        <pc:sldMkLst>
          <pc:docMk/>
          <pc:sldMk cId="0" sldId="264"/>
        </pc:sldMkLst>
        <pc:spChg chg="mod">
          <ac:chgData name="Mathieu Huber" userId="09454f9505dd4f6e" providerId="LiveId" clId="{0A53C1D4-2EE4-4E2D-934D-39283CC766BB}" dt="2024-04-08T18:53:48.360" v="2215" actId="20577"/>
          <ac:spMkLst>
            <pc:docMk/>
            <pc:sldMk cId="0" sldId="264"/>
            <ac:spMk id="2" creationId="{B339BFAE-81BC-42E3-C035-4A829AFA6712}"/>
          </ac:spMkLst>
        </pc:spChg>
        <pc:spChg chg="mod">
          <ac:chgData name="Mathieu Huber" userId="09454f9505dd4f6e" providerId="LiveId" clId="{0A53C1D4-2EE4-4E2D-934D-39283CC766BB}" dt="2024-04-08T17:33:53.587" v="32" actId="20577"/>
          <ac:spMkLst>
            <pc:docMk/>
            <pc:sldMk cId="0" sldId="264"/>
            <ac:spMk id="177" creationId="{00000000-0000-0000-0000-000000000000}"/>
          </ac:spMkLst>
        </pc:spChg>
        <pc:picChg chg="del">
          <ac:chgData name="Mathieu Huber" userId="09454f9505dd4f6e" providerId="LiveId" clId="{0A53C1D4-2EE4-4E2D-934D-39283CC766BB}" dt="2024-04-08T17:34:29.253" v="42" actId="478"/>
          <ac:picMkLst>
            <pc:docMk/>
            <pc:sldMk cId="0" sldId="264"/>
            <ac:picMk id="5" creationId="{0F0D0ED9-76E2-D0B5-7EDD-6C369AB486B1}"/>
          </ac:picMkLst>
        </pc:picChg>
      </pc:sldChg>
      <pc:sldChg chg="delSp modSp del mod">
        <pc:chgData name="Mathieu Huber" userId="09454f9505dd4f6e" providerId="LiveId" clId="{0A53C1D4-2EE4-4E2D-934D-39283CC766BB}" dt="2024-04-08T17:50:06.430" v="1056" actId="2696"/>
        <pc:sldMkLst>
          <pc:docMk/>
          <pc:sldMk cId="1658680425" sldId="265"/>
        </pc:sldMkLst>
        <pc:spChg chg="mod">
          <ac:chgData name="Mathieu Huber" userId="09454f9505dd4f6e" providerId="LiveId" clId="{0A53C1D4-2EE4-4E2D-934D-39283CC766BB}" dt="2024-04-08T17:34:56.380" v="60" actId="20577"/>
          <ac:spMkLst>
            <pc:docMk/>
            <pc:sldMk cId="1658680425" sldId="265"/>
            <ac:spMk id="2" creationId="{05FC78DA-0C72-D8B3-7C82-832ACC66DB28}"/>
          </ac:spMkLst>
        </pc:spChg>
        <pc:spChg chg="mod">
          <ac:chgData name="Mathieu Huber" userId="09454f9505dd4f6e" providerId="LiveId" clId="{0A53C1D4-2EE4-4E2D-934D-39283CC766BB}" dt="2024-04-08T17:35:00.575" v="61" actId="14100"/>
          <ac:spMkLst>
            <pc:docMk/>
            <pc:sldMk cId="1658680425" sldId="265"/>
            <ac:spMk id="6" creationId="{CFB033F4-B512-5731-9006-FAA3D230887E}"/>
          </ac:spMkLst>
        </pc:spChg>
        <pc:picChg chg="del">
          <ac:chgData name="Mathieu Huber" userId="09454f9505dd4f6e" providerId="LiveId" clId="{0A53C1D4-2EE4-4E2D-934D-39283CC766BB}" dt="2024-04-08T17:34:47.606" v="46" actId="478"/>
          <ac:picMkLst>
            <pc:docMk/>
            <pc:sldMk cId="1658680425" sldId="265"/>
            <ac:picMk id="4" creationId="{311EADA1-7C63-1973-2DBD-EC703B1F381C}"/>
          </ac:picMkLst>
        </pc:picChg>
        <pc:picChg chg="del">
          <ac:chgData name="Mathieu Huber" userId="09454f9505dd4f6e" providerId="LiveId" clId="{0A53C1D4-2EE4-4E2D-934D-39283CC766BB}" dt="2024-04-08T17:34:42.881" v="45" actId="478"/>
          <ac:picMkLst>
            <pc:docMk/>
            <pc:sldMk cId="1658680425" sldId="265"/>
            <ac:picMk id="7" creationId="{03268B45-2EC3-B23F-5CF5-DD918729DB0E}"/>
          </ac:picMkLst>
        </pc:picChg>
      </pc:sldChg>
      <pc:sldChg chg="addSp delSp modSp mod">
        <pc:chgData name="Mathieu Huber" userId="09454f9505dd4f6e" providerId="LiveId" clId="{0A53C1D4-2EE4-4E2D-934D-39283CC766BB}" dt="2024-04-08T18:07:50.969" v="2000" actId="478"/>
        <pc:sldMkLst>
          <pc:docMk/>
          <pc:sldMk cId="4272876352" sldId="266"/>
        </pc:sldMkLst>
        <pc:spChg chg="del">
          <ac:chgData name="Mathieu Huber" userId="09454f9505dd4f6e" providerId="LiveId" clId="{0A53C1D4-2EE4-4E2D-934D-39283CC766BB}" dt="2024-04-08T17:32:31.169" v="5" actId="478"/>
          <ac:spMkLst>
            <pc:docMk/>
            <pc:sldMk cId="4272876352" sldId="266"/>
            <ac:spMk id="10" creationId="{C0E69226-3FA6-F0B8-605A-BA0726F8D81A}"/>
          </ac:spMkLst>
        </pc:spChg>
        <pc:spChg chg="del">
          <ac:chgData name="Mathieu Huber" userId="09454f9505dd4f6e" providerId="LiveId" clId="{0A53C1D4-2EE4-4E2D-934D-39283CC766BB}" dt="2024-04-08T17:32:33.904" v="6" actId="478"/>
          <ac:spMkLst>
            <pc:docMk/>
            <pc:sldMk cId="4272876352" sldId="266"/>
            <ac:spMk id="12" creationId="{917431F4-8342-541C-52BB-A0D9E5651B8A}"/>
          </ac:spMkLst>
        </pc:spChg>
        <pc:spChg chg="del">
          <ac:chgData name="Mathieu Huber" userId="09454f9505dd4f6e" providerId="LiveId" clId="{0A53C1D4-2EE4-4E2D-934D-39283CC766BB}" dt="2024-04-08T18:07:50.969" v="2000" actId="478"/>
          <ac:spMkLst>
            <pc:docMk/>
            <pc:sldMk cId="4272876352" sldId="266"/>
            <ac:spMk id="14" creationId="{4B9C7B54-D401-9063-3668-0723023B3EA1}"/>
          </ac:spMkLst>
        </pc:spChg>
        <pc:picChg chg="add mod">
          <ac:chgData name="Mathieu Huber" userId="09454f9505dd4f6e" providerId="LiveId" clId="{0A53C1D4-2EE4-4E2D-934D-39283CC766BB}" dt="2024-04-08T17:33:35.117" v="22" actId="465"/>
          <ac:picMkLst>
            <pc:docMk/>
            <pc:sldMk cId="4272876352" sldId="266"/>
            <ac:picMk id="5" creationId="{9922218E-BBB6-F84D-5F67-D9DE67C5082D}"/>
          </ac:picMkLst>
        </pc:picChg>
        <pc:picChg chg="add mod">
          <ac:chgData name="Mathieu Huber" userId="09454f9505dd4f6e" providerId="LiveId" clId="{0A53C1D4-2EE4-4E2D-934D-39283CC766BB}" dt="2024-04-08T17:33:35.117" v="22" actId="465"/>
          <ac:picMkLst>
            <pc:docMk/>
            <pc:sldMk cId="4272876352" sldId="266"/>
            <ac:picMk id="9" creationId="{5A072471-A06F-2D88-7ECA-67AE9201EB10}"/>
          </ac:picMkLst>
        </pc:picChg>
      </pc:sldChg>
      <pc:sldChg chg="modSp mod">
        <pc:chgData name="Mathieu Huber" userId="09454f9505dd4f6e" providerId="LiveId" clId="{0A53C1D4-2EE4-4E2D-934D-39283CC766BB}" dt="2024-04-08T18:53:16.041" v="2193" actId="21"/>
        <pc:sldMkLst>
          <pc:docMk/>
          <pc:sldMk cId="1937007780" sldId="267"/>
        </pc:sldMkLst>
        <pc:spChg chg="mod">
          <ac:chgData name="Mathieu Huber" userId="09454f9505dd4f6e" providerId="LiveId" clId="{0A53C1D4-2EE4-4E2D-934D-39283CC766BB}" dt="2024-04-08T17:54:47.436" v="1158" actId="20577"/>
          <ac:spMkLst>
            <pc:docMk/>
            <pc:sldMk cId="1937007780" sldId="267"/>
            <ac:spMk id="6" creationId="{35037E05-2663-6240-7548-ED9BCDEF4A4F}"/>
          </ac:spMkLst>
        </pc:spChg>
        <pc:spChg chg="mod">
          <ac:chgData name="Mathieu Huber" userId="09454f9505dd4f6e" providerId="LiveId" clId="{0A53C1D4-2EE4-4E2D-934D-39283CC766BB}" dt="2024-04-08T18:53:16.041" v="2193" actId="21"/>
          <ac:spMkLst>
            <pc:docMk/>
            <pc:sldMk cId="1937007780" sldId="267"/>
            <ac:spMk id="7" creationId="{B64FE7B9-9F88-926E-3C36-7EAE56EB2EA4}"/>
          </ac:spMkLst>
        </pc:spChg>
      </pc:sldChg>
      <pc:sldChg chg="addSp delSp modSp mod modClrScheme chgLayout">
        <pc:chgData name="Mathieu Huber" userId="09454f9505dd4f6e" providerId="LiveId" clId="{0A53C1D4-2EE4-4E2D-934D-39283CC766BB}" dt="2024-04-08T19:04:46.231" v="2554" actId="5793"/>
        <pc:sldMkLst>
          <pc:docMk/>
          <pc:sldMk cId="141564860" sldId="268"/>
        </pc:sldMkLst>
        <pc:spChg chg="mod ord">
          <ac:chgData name="Mathieu Huber" userId="09454f9505dd4f6e" providerId="LiveId" clId="{0A53C1D4-2EE4-4E2D-934D-39283CC766BB}" dt="2024-04-08T17:58:47.977" v="1481" actId="700"/>
          <ac:spMkLst>
            <pc:docMk/>
            <pc:sldMk cId="141564860" sldId="268"/>
            <ac:spMk id="2" creationId="{CCB6C81D-A4A7-7E58-68FB-ECEAD7BEE938}"/>
          </ac:spMkLst>
        </pc:spChg>
        <pc:spChg chg="add del mod ord">
          <ac:chgData name="Mathieu Huber" userId="09454f9505dd4f6e" providerId="LiveId" clId="{0A53C1D4-2EE4-4E2D-934D-39283CC766BB}" dt="2024-04-08T18:06:13.992" v="1986" actId="478"/>
          <ac:spMkLst>
            <pc:docMk/>
            <pc:sldMk cId="141564860" sldId="268"/>
            <ac:spMk id="3" creationId="{1A67009E-963C-BC44-D14F-EBF4E6D03C1F}"/>
          </ac:spMkLst>
        </pc:spChg>
        <pc:spChg chg="add mod">
          <ac:chgData name="Mathieu Huber" userId="09454f9505dd4f6e" providerId="LiveId" clId="{0A53C1D4-2EE4-4E2D-934D-39283CC766BB}" dt="2024-04-08T19:04:46.231" v="2554" actId="5793"/>
          <ac:spMkLst>
            <pc:docMk/>
            <pc:sldMk cId="141564860" sldId="268"/>
            <ac:spMk id="3" creationId="{F5249AF2-630C-3E32-B76B-EFDE4F3C2843}"/>
          </ac:spMkLst>
        </pc:spChg>
        <pc:spChg chg="add">
          <ac:chgData name="Mathieu Huber" userId="09454f9505dd4f6e" providerId="LiveId" clId="{0A53C1D4-2EE4-4E2D-934D-39283CC766BB}" dt="2024-04-08T18:06:02.163" v="1985"/>
          <ac:spMkLst>
            <pc:docMk/>
            <pc:sldMk cId="141564860" sldId="268"/>
            <ac:spMk id="4" creationId="{C3A4983B-BFB6-E336-AFC5-B17C3B3D3CD8}"/>
          </ac:spMkLst>
        </pc:spChg>
        <pc:spChg chg="del mod ord">
          <ac:chgData name="Mathieu Huber" userId="09454f9505dd4f6e" providerId="LiveId" clId="{0A53C1D4-2EE4-4E2D-934D-39283CC766BB}" dt="2024-04-08T18:07:37.334" v="1998" actId="478"/>
          <ac:spMkLst>
            <pc:docMk/>
            <pc:sldMk cId="141564860" sldId="268"/>
            <ac:spMk id="5" creationId="{FF954602-F3DA-208C-4AE9-6B9A5AA6627F}"/>
          </ac:spMkLst>
        </pc:spChg>
        <pc:spChg chg="add">
          <ac:chgData name="Mathieu Huber" userId="09454f9505dd4f6e" providerId="LiveId" clId="{0A53C1D4-2EE4-4E2D-934D-39283CC766BB}" dt="2024-04-08T18:06:14.994" v="1987"/>
          <ac:spMkLst>
            <pc:docMk/>
            <pc:sldMk cId="141564860" sldId="268"/>
            <ac:spMk id="6" creationId="{50B81644-B5B8-2046-6F1B-49611709D567}"/>
          </ac:spMkLst>
        </pc:spChg>
        <pc:picChg chg="add mod">
          <ac:chgData name="Mathieu Huber" userId="09454f9505dd4f6e" providerId="LiveId" clId="{0A53C1D4-2EE4-4E2D-934D-39283CC766BB}" dt="2024-04-08T18:06:55.513" v="1992" actId="1076"/>
          <ac:picMkLst>
            <pc:docMk/>
            <pc:sldMk cId="141564860" sldId="268"/>
            <ac:picMk id="8" creationId="{D24CD9C7-A1D5-155C-1524-5E081B9ECF6D}"/>
          </ac:picMkLst>
        </pc:picChg>
        <pc:picChg chg="add mod">
          <ac:chgData name="Mathieu Huber" userId="09454f9505dd4f6e" providerId="LiveId" clId="{0A53C1D4-2EE4-4E2D-934D-39283CC766BB}" dt="2024-04-08T19:03:07.297" v="2472" actId="1076"/>
          <ac:picMkLst>
            <pc:docMk/>
            <pc:sldMk cId="141564860" sldId="268"/>
            <ac:picMk id="10" creationId="{42A77929-31F7-358E-DEC4-DFE0D592FBAB}"/>
          </ac:picMkLst>
        </pc:picChg>
        <pc:picChg chg="del">
          <ac:chgData name="Mathieu Huber" userId="09454f9505dd4f6e" providerId="LiveId" clId="{0A53C1D4-2EE4-4E2D-934D-39283CC766BB}" dt="2024-04-08T17:40:32.529" v="147" actId="478"/>
          <ac:picMkLst>
            <pc:docMk/>
            <pc:sldMk cId="141564860" sldId="268"/>
            <ac:picMk id="11" creationId="{FB94F05D-C603-D602-D4BE-C0F214271095}"/>
          </ac:picMkLst>
        </pc:picChg>
        <pc:picChg chg="del">
          <ac:chgData name="Mathieu Huber" userId="09454f9505dd4f6e" providerId="LiveId" clId="{0A53C1D4-2EE4-4E2D-934D-39283CC766BB}" dt="2024-04-08T17:40:33.888" v="149" actId="478"/>
          <ac:picMkLst>
            <pc:docMk/>
            <pc:sldMk cId="141564860" sldId="268"/>
            <ac:picMk id="13" creationId="{DE9F7092-E7B6-8474-0ED4-9592159F97E7}"/>
          </ac:picMkLst>
        </pc:picChg>
        <pc:picChg chg="del">
          <ac:chgData name="Mathieu Huber" userId="09454f9505dd4f6e" providerId="LiveId" clId="{0A53C1D4-2EE4-4E2D-934D-39283CC766BB}" dt="2024-04-08T17:40:33.173" v="148" actId="478"/>
          <ac:picMkLst>
            <pc:docMk/>
            <pc:sldMk cId="141564860" sldId="268"/>
            <ac:picMk id="17" creationId="{471C12E2-55DB-3094-2E5C-C1C22B66D3A7}"/>
          </ac:picMkLst>
        </pc:picChg>
        <pc:picChg chg="del">
          <ac:chgData name="Mathieu Huber" userId="09454f9505dd4f6e" providerId="LiveId" clId="{0A53C1D4-2EE4-4E2D-934D-39283CC766BB}" dt="2024-04-08T17:40:34.377" v="150" actId="478"/>
          <ac:picMkLst>
            <pc:docMk/>
            <pc:sldMk cId="141564860" sldId="268"/>
            <ac:picMk id="19" creationId="{E2ED6778-A23F-C0DE-1C09-C5DC61113E29}"/>
          </ac:picMkLst>
        </pc:picChg>
      </pc:sldChg>
      <pc:sldChg chg="delSp modSp mod">
        <pc:chgData name="Mathieu Huber" userId="09454f9505dd4f6e" providerId="LiveId" clId="{0A53C1D4-2EE4-4E2D-934D-39283CC766BB}" dt="2024-04-08T18:57:01.607" v="2309" actId="20577"/>
        <pc:sldMkLst>
          <pc:docMk/>
          <pc:sldMk cId="27383860" sldId="269"/>
        </pc:sldMkLst>
        <pc:spChg chg="del">
          <ac:chgData name="Mathieu Huber" userId="09454f9505dd4f6e" providerId="LiveId" clId="{0A53C1D4-2EE4-4E2D-934D-39283CC766BB}" dt="2024-04-08T18:07:43.045" v="1999" actId="478"/>
          <ac:spMkLst>
            <pc:docMk/>
            <pc:sldMk cId="27383860" sldId="269"/>
            <ac:spMk id="5" creationId="{A6ABF3CD-A04F-5792-B573-57EA058ED124}"/>
          </ac:spMkLst>
        </pc:spChg>
        <pc:spChg chg="mod">
          <ac:chgData name="Mathieu Huber" userId="09454f9505dd4f6e" providerId="LiveId" clId="{0A53C1D4-2EE4-4E2D-934D-39283CC766BB}" dt="2024-04-08T18:57:01.607" v="2309" actId="20577"/>
          <ac:spMkLst>
            <pc:docMk/>
            <pc:sldMk cId="27383860" sldId="269"/>
            <ac:spMk id="6" creationId="{0E3838E1-5CF0-7CD8-3E8A-2ED97314F5D7}"/>
          </ac:spMkLst>
        </pc:spChg>
      </pc:sldChg>
      <pc:sldChg chg="modSp mod">
        <pc:chgData name="Mathieu Huber" userId="09454f9505dd4f6e" providerId="LiveId" clId="{0A53C1D4-2EE4-4E2D-934D-39283CC766BB}" dt="2024-04-08T18:55:46.938" v="2301" actId="20577"/>
        <pc:sldMkLst>
          <pc:docMk/>
          <pc:sldMk cId="3090994139" sldId="270"/>
        </pc:sldMkLst>
        <pc:spChg chg="mod">
          <ac:chgData name="Mathieu Huber" userId="09454f9505dd4f6e" providerId="LiveId" clId="{0A53C1D4-2EE4-4E2D-934D-39283CC766BB}" dt="2024-04-08T18:55:46.938" v="2301" actId="20577"/>
          <ac:spMkLst>
            <pc:docMk/>
            <pc:sldMk cId="3090994139" sldId="270"/>
            <ac:spMk id="2" creationId="{B339BFAE-81BC-42E3-C035-4A829AFA6712}"/>
          </ac:spMkLst>
        </pc:spChg>
        <pc:spChg chg="mod">
          <ac:chgData name="Mathieu Huber" userId="09454f9505dd4f6e" providerId="LiveId" clId="{0A53C1D4-2EE4-4E2D-934D-39283CC766BB}" dt="2024-04-08T18:54:03.404" v="2230" actId="20577"/>
          <ac:spMkLst>
            <pc:docMk/>
            <pc:sldMk cId="3090994139" sldId="270"/>
            <ac:spMk id="177" creationId="{00000000-0000-0000-0000-000000000000}"/>
          </ac:spMkLst>
        </pc:spChg>
      </pc:sldChg>
      <pc:sldChg chg="addSp delSp modSp new mod">
        <pc:chgData name="Mathieu Huber" userId="09454f9505dd4f6e" providerId="LiveId" clId="{0A53C1D4-2EE4-4E2D-934D-39283CC766BB}" dt="2024-04-08T19:09:40.489" v="2577" actId="1076"/>
        <pc:sldMkLst>
          <pc:docMk/>
          <pc:sldMk cId="1507763858" sldId="271"/>
        </pc:sldMkLst>
        <pc:spChg chg="mod">
          <ac:chgData name="Mathieu Huber" userId="09454f9505dd4f6e" providerId="LiveId" clId="{0A53C1D4-2EE4-4E2D-934D-39283CC766BB}" dt="2024-04-08T17:35:57.768" v="98" actId="20577"/>
          <ac:spMkLst>
            <pc:docMk/>
            <pc:sldMk cId="1507763858" sldId="271"/>
            <ac:spMk id="2" creationId="{395276BE-128F-046F-5BC6-0CE5C202E822}"/>
          </ac:spMkLst>
        </pc:spChg>
        <pc:spChg chg="del">
          <ac:chgData name="Mathieu Huber" userId="09454f9505dd4f6e" providerId="LiveId" clId="{0A53C1D4-2EE4-4E2D-934D-39283CC766BB}" dt="2024-04-08T17:36:44.559" v="110" actId="478"/>
          <ac:spMkLst>
            <pc:docMk/>
            <pc:sldMk cId="1507763858" sldId="271"/>
            <ac:spMk id="3" creationId="{34BB1F28-DBFD-90E1-F9E9-B8A1DC12BB3A}"/>
          </ac:spMkLst>
        </pc:spChg>
        <pc:spChg chg="del">
          <ac:chgData name="Mathieu Huber" userId="09454f9505dd4f6e" providerId="LiveId" clId="{0A53C1D4-2EE4-4E2D-934D-39283CC766BB}" dt="2024-04-08T17:36:47.493" v="111" actId="478"/>
          <ac:spMkLst>
            <pc:docMk/>
            <pc:sldMk cId="1507763858" sldId="271"/>
            <ac:spMk id="4" creationId="{5A11C71C-E490-0888-22A9-966E26373B0C}"/>
          </ac:spMkLst>
        </pc:spChg>
        <pc:spChg chg="del">
          <ac:chgData name="Mathieu Huber" userId="09454f9505dd4f6e" providerId="LiveId" clId="{0A53C1D4-2EE4-4E2D-934D-39283CC766BB}" dt="2024-04-08T17:36:50.209" v="112" actId="478"/>
          <ac:spMkLst>
            <pc:docMk/>
            <pc:sldMk cId="1507763858" sldId="271"/>
            <ac:spMk id="5" creationId="{C8D32CB0-5AD4-1D67-9A93-1F665F8561A5}"/>
          </ac:spMkLst>
        </pc:spChg>
        <pc:picChg chg="add mod">
          <ac:chgData name="Mathieu Huber" userId="09454f9505dd4f6e" providerId="LiveId" clId="{0A53C1D4-2EE4-4E2D-934D-39283CC766BB}" dt="2024-04-08T19:08:21.333" v="2559" actId="1076"/>
          <ac:picMkLst>
            <pc:docMk/>
            <pc:sldMk cId="1507763858" sldId="271"/>
            <ac:picMk id="4" creationId="{CEBA758C-DDAE-A20D-251E-2F8444D7EA19}"/>
          </ac:picMkLst>
        </pc:picChg>
        <pc:picChg chg="add mod">
          <ac:chgData name="Mathieu Huber" userId="09454f9505dd4f6e" providerId="LiveId" clId="{0A53C1D4-2EE4-4E2D-934D-39283CC766BB}" dt="2024-04-08T19:08:45.359" v="2566" actId="1076"/>
          <ac:picMkLst>
            <pc:docMk/>
            <pc:sldMk cId="1507763858" sldId="271"/>
            <ac:picMk id="6" creationId="{9FA03346-7F6D-F865-0EF8-62E94BD3D923}"/>
          </ac:picMkLst>
        </pc:picChg>
        <pc:picChg chg="add mod">
          <ac:chgData name="Mathieu Huber" userId="09454f9505dd4f6e" providerId="LiveId" clId="{0A53C1D4-2EE4-4E2D-934D-39283CC766BB}" dt="2024-04-08T17:37:15.128" v="120" actId="14100"/>
          <ac:picMkLst>
            <pc:docMk/>
            <pc:sldMk cId="1507763858" sldId="271"/>
            <ac:picMk id="7" creationId="{44AF6536-30B7-F137-4330-8F69FFFCF5E4}"/>
          </ac:picMkLst>
        </pc:picChg>
        <pc:picChg chg="add mod">
          <ac:chgData name="Mathieu Huber" userId="09454f9505dd4f6e" providerId="LiveId" clId="{0A53C1D4-2EE4-4E2D-934D-39283CC766BB}" dt="2024-04-08T18:17:09.407" v="2112" actId="14100"/>
          <ac:picMkLst>
            <pc:docMk/>
            <pc:sldMk cId="1507763858" sldId="271"/>
            <ac:picMk id="9" creationId="{2EE9136C-FA59-7AF1-16E1-9AC976F8E5C7}"/>
          </ac:picMkLst>
        </pc:picChg>
        <pc:picChg chg="add mod">
          <ac:chgData name="Mathieu Huber" userId="09454f9505dd4f6e" providerId="LiveId" clId="{0A53C1D4-2EE4-4E2D-934D-39283CC766BB}" dt="2024-04-08T19:09:10.178" v="2572" actId="1076"/>
          <ac:picMkLst>
            <pc:docMk/>
            <pc:sldMk cId="1507763858" sldId="271"/>
            <ac:picMk id="10" creationId="{17FADF71-245D-D549-E354-43E5FD481157}"/>
          </ac:picMkLst>
        </pc:picChg>
        <pc:picChg chg="add mod">
          <ac:chgData name="Mathieu Huber" userId="09454f9505dd4f6e" providerId="LiveId" clId="{0A53C1D4-2EE4-4E2D-934D-39283CC766BB}" dt="2024-04-08T17:38:38.675" v="133" actId="1076"/>
          <ac:picMkLst>
            <pc:docMk/>
            <pc:sldMk cId="1507763858" sldId="271"/>
            <ac:picMk id="11" creationId="{5352C939-F5E8-2DCF-CF97-1E398A892B3F}"/>
          </ac:picMkLst>
        </pc:picChg>
        <pc:picChg chg="add mod">
          <ac:chgData name="Mathieu Huber" userId="09454f9505dd4f6e" providerId="LiveId" clId="{0A53C1D4-2EE4-4E2D-934D-39283CC766BB}" dt="2024-04-08T18:19:10.765" v="2132" actId="1076"/>
          <ac:picMkLst>
            <pc:docMk/>
            <pc:sldMk cId="1507763858" sldId="271"/>
            <ac:picMk id="13" creationId="{4D255CC5-85B3-03C7-77DF-EBCCDF62381E}"/>
          </ac:picMkLst>
        </pc:picChg>
        <pc:picChg chg="add mod">
          <ac:chgData name="Mathieu Huber" userId="09454f9505dd4f6e" providerId="LiveId" clId="{0A53C1D4-2EE4-4E2D-934D-39283CC766BB}" dt="2024-04-08T19:09:40.489" v="2577" actId="1076"/>
          <ac:picMkLst>
            <pc:docMk/>
            <pc:sldMk cId="1507763858" sldId="271"/>
            <ac:picMk id="14" creationId="{0F83E63D-3CB4-D37E-3092-76EF5433ACAF}"/>
          </ac:picMkLst>
        </pc:picChg>
        <pc:picChg chg="add del mod">
          <ac:chgData name="Mathieu Huber" userId="09454f9505dd4f6e" providerId="LiveId" clId="{0A53C1D4-2EE4-4E2D-934D-39283CC766BB}" dt="2024-04-08T19:08:10.539" v="2555" actId="478"/>
          <ac:picMkLst>
            <pc:docMk/>
            <pc:sldMk cId="1507763858" sldId="271"/>
            <ac:picMk id="15" creationId="{59FB8D90-279A-96E3-FAAC-FACDBFEF4176}"/>
          </ac:picMkLst>
        </pc:picChg>
        <pc:picChg chg="add del mod">
          <ac:chgData name="Mathieu Huber" userId="09454f9505dd4f6e" providerId="LiveId" clId="{0A53C1D4-2EE4-4E2D-934D-39283CC766BB}" dt="2024-04-08T19:08:38.755" v="2563" actId="478"/>
          <ac:picMkLst>
            <pc:docMk/>
            <pc:sldMk cId="1507763858" sldId="271"/>
            <ac:picMk id="17" creationId="{E4BAECAE-C9AA-ABE3-0A95-9C20BC42DD5B}"/>
          </ac:picMkLst>
        </pc:picChg>
        <pc:picChg chg="add del mod">
          <ac:chgData name="Mathieu Huber" userId="09454f9505dd4f6e" providerId="LiveId" clId="{0A53C1D4-2EE4-4E2D-934D-39283CC766BB}" dt="2024-04-08T19:08:22.849" v="2560" actId="478"/>
          <ac:picMkLst>
            <pc:docMk/>
            <pc:sldMk cId="1507763858" sldId="271"/>
            <ac:picMk id="19" creationId="{3522BA54-9B41-25C4-9A36-39A72C289238}"/>
          </ac:picMkLst>
        </pc:picChg>
        <pc:picChg chg="add del mod">
          <ac:chgData name="Mathieu Huber" userId="09454f9505dd4f6e" providerId="LiveId" clId="{0A53C1D4-2EE4-4E2D-934D-39283CC766BB}" dt="2024-04-08T19:09:27.796" v="2574" actId="478"/>
          <ac:picMkLst>
            <pc:docMk/>
            <pc:sldMk cId="1507763858" sldId="271"/>
            <ac:picMk id="21" creationId="{CA2268D3-5DB7-0470-C582-0D023ADE7ECA}"/>
          </ac:picMkLst>
        </pc:picChg>
        <pc:picChg chg="add mod">
          <ac:chgData name="Mathieu Huber" userId="09454f9505dd4f6e" providerId="LiveId" clId="{0A53C1D4-2EE4-4E2D-934D-39283CC766BB}" dt="2024-04-08T18:17:04.636" v="2110" actId="1076"/>
          <ac:picMkLst>
            <pc:docMk/>
            <pc:sldMk cId="1507763858" sldId="271"/>
            <ac:picMk id="1026" creationId="{E858525C-33C2-460C-A5E2-5EDA1409AE16}"/>
          </ac:picMkLst>
        </pc:picChg>
        <pc:picChg chg="add del mod">
          <ac:chgData name="Mathieu Huber" userId="09454f9505dd4f6e" providerId="LiveId" clId="{0A53C1D4-2EE4-4E2D-934D-39283CC766BB}" dt="2024-04-08T18:17:48.423" v="2119" actId="478"/>
          <ac:picMkLst>
            <pc:docMk/>
            <pc:sldMk cId="1507763858" sldId="271"/>
            <ac:picMk id="1028" creationId="{F566BCC8-C970-4428-1247-CF73384C628F}"/>
          </ac:picMkLst>
        </pc:picChg>
        <pc:picChg chg="add del mod">
          <ac:chgData name="Mathieu Huber" userId="09454f9505dd4f6e" providerId="LiveId" clId="{0A53C1D4-2EE4-4E2D-934D-39283CC766BB}" dt="2024-04-08T18:18:09.726" v="2125" actId="478"/>
          <ac:picMkLst>
            <pc:docMk/>
            <pc:sldMk cId="1507763858" sldId="271"/>
            <ac:picMk id="1030" creationId="{962E79A2-EF7B-37AE-BC7A-AB3BB91323B1}"/>
          </ac:picMkLst>
        </pc:picChg>
        <pc:picChg chg="add mod">
          <ac:chgData name="Mathieu Huber" userId="09454f9505dd4f6e" providerId="LiveId" clId="{0A53C1D4-2EE4-4E2D-934D-39283CC766BB}" dt="2024-04-08T18:18:31.495" v="2128" actId="1076"/>
          <ac:picMkLst>
            <pc:docMk/>
            <pc:sldMk cId="1507763858" sldId="271"/>
            <ac:picMk id="1032" creationId="{52FC048F-C67C-9200-F61E-FCC15AB79BFE}"/>
          </ac:picMkLst>
        </pc:picChg>
        <pc:picChg chg="add mod">
          <ac:chgData name="Mathieu Huber" userId="09454f9505dd4f6e" providerId="LiveId" clId="{0A53C1D4-2EE4-4E2D-934D-39283CC766BB}" dt="2024-04-08T18:19:04.275" v="2131" actId="1076"/>
          <ac:picMkLst>
            <pc:docMk/>
            <pc:sldMk cId="1507763858" sldId="271"/>
            <ac:picMk id="1034" creationId="{BB16B436-FE6A-1D84-4E42-3AFC1359B677}"/>
          </ac:picMkLst>
        </pc:picChg>
        <pc:picChg chg="add mod">
          <ac:chgData name="Mathieu Huber" userId="09454f9505dd4f6e" providerId="LiveId" clId="{0A53C1D4-2EE4-4E2D-934D-39283CC766BB}" dt="2024-04-08T18:19:33.617" v="2135" actId="1076"/>
          <ac:picMkLst>
            <pc:docMk/>
            <pc:sldMk cId="1507763858" sldId="271"/>
            <ac:picMk id="1036" creationId="{9882D9DB-BC63-4B20-3850-F08CAF677736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4c0785071_0_30:notes"/>
          <p:cNvSpPr txBox="1">
            <a:spLocks noGrp="1"/>
          </p:cNvSpPr>
          <p:nvPr>
            <p:ph type="sldNum" idx="12"/>
          </p:nvPr>
        </p:nvSpPr>
        <p:spPr>
          <a:xfrm>
            <a:off x="3884066" y="8685928"/>
            <a:ext cx="29724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72" name="Google Shape;172;g74c078507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631825"/>
            <a:ext cx="5613400" cy="31575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g74c0785071_0_30:notes"/>
          <p:cNvSpPr txBox="1">
            <a:spLocks noGrp="1"/>
          </p:cNvSpPr>
          <p:nvPr>
            <p:ph type="body" idx="1"/>
          </p:nvPr>
        </p:nvSpPr>
        <p:spPr>
          <a:xfrm>
            <a:off x="692209" y="3999038"/>
            <a:ext cx="5537700" cy="37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74c0785071_0_30:notes"/>
          <p:cNvSpPr txBox="1"/>
          <p:nvPr/>
        </p:nvSpPr>
        <p:spPr>
          <a:xfrm>
            <a:off x="3920918" y="7996616"/>
            <a:ext cx="2999700" cy="4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4c0785071_0_30:notes"/>
          <p:cNvSpPr txBox="1">
            <a:spLocks noGrp="1"/>
          </p:cNvSpPr>
          <p:nvPr>
            <p:ph type="sldNum" idx="12"/>
          </p:nvPr>
        </p:nvSpPr>
        <p:spPr>
          <a:xfrm>
            <a:off x="3884066" y="8685928"/>
            <a:ext cx="29724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72" name="Google Shape;172;g74c078507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631825"/>
            <a:ext cx="5613400" cy="31575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g74c0785071_0_30:notes"/>
          <p:cNvSpPr txBox="1">
            <a:spLocks noGrp="1"/>
          </p:cNvSpPr>
          <p:nvPr>
            <p:ph type="body" idx="1"/>
          </p:nvPr>
        </p:nvSpPr>
        <p:spPr>
          <a:xfrm>
            <a:off x="692209" y="3999038"/>
            <a:ext cx="5537700" cy="37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74c0785071_0_30:notes"/>
          <p:cNvSpPr txBox="1"/>
          <p:nvPr/>
        </p:nvSpPr>
        <p:spPr>
          <a:xfrm>
            <a:off x="3920918" y="7996616"/>
            <a:ext cx="2999700" cy="4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8810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 type="obj">
  <p:cSld name="OBJEC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056338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107950" y="1221581"/>
            <a:ext cx="8928100" cy="3402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elfolie">
  <p:cSld name="1_Titelfoli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07504" y="167878"/>
            <a:ext cx="7200800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>
  <p:cSld name="Zwei Inhalt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056338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104772" y="1213467"/>
            <a:ext cx="432435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714876" y="1213261"/>
            <a:ext cx="4312914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8615" algn="l">
              <a:spcBef>
                <a:spcPts val="360"/>
              </a:spcBef>
              <a:spcAft>
                <a:spcPts val="0"/>
              </a:spcAft>
              <a:buSzPts val="1890"/>
              <a:buChar char="–"/>
              <a:defRPr sz="1800"/>
            </a:lvl2pPr>
            <a:lvl3pPr marL="1371600" lvl="2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spcBef>
                <a:spcPts val="280"/>
              </a:spcBef>
              <a:spcAft>
                <a:spcPts val="0"/>
              </a:spcAft>
              <a:buSzPts val="1400"/>
              <a:buChar char="–"/>
              <a:defRPr sz="14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8532438" y="4840001"/>
            <a:ext cx="504057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er" type="blank">
  <p:cSld name="BLANK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07950" y="141685"/>
            <a:ext cx="7203650" cy="702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07950" y="1221581"/>
            <a:ext cx="8928100" cy="3402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2266AB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8619" algn="l" rtl="0">
              <a:spcBef>
                <a:spcPts val="480"/>
              </a:spcBef>
              <a:spcAft>
                <a:spcPts val="0"/>
              </a:spcAft>
              <a:buClr>
                <a:srgbClr val="2266AB"/>
              </a:buClr>
              <a:buSzPts val="252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2266AB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266AB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spcBef>
                <a:spcPts val="240"/>
              </a:spcBef>
              <a:spcAft>
                <a:spcPts val="0"/>
              </a:spcAft>
              <a:buClr>
                <a:srgbClr val="2266AB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3" name="Google Shape;53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11600" y="86400"/>
            <a:ext cx="1293956" cy="702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Google Shape;54;p13"/>
          <p:cNvCxnSpPr/>
          <p:nvPr/>
        </p:nvCxnSpPr>
        <p:spPr>
          <a:xfrm>
            <a:off x="72008" y="897564"/>
            <a:ext cx="900000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107504" y="4840001"/>
            <a:ext cx="2160240" cy="21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/>
              <a:t>CAS Information Engineering - Scripting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604448" y="4840001"/>
            <a:ext cx="467560" cy="215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ftr" idx="11"/>
          </p:nvPr>
        </p:nvSpPr>
        <p:spPr>
          <a:xfrm>
            <a:off x="2339752" y="4840002"/>
            <a:ext cx="5184576" cy="2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CH"/>
              <a:t>Tag 08.0 – Kick off│09.10.2020, Maurizio Milazzo  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4" r:id="rId4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png"/><Relationship Id="rId3" Type="http://schemas.openxmlformats.org/officeDocument/2006/relationships/image" Target="../media/image6.jpg"/><Relationship Id="rId7" Type="http://schemas.openxmlformats.org/officeDocument/2006/relationships/image" Target="../media/image9.jpeg"/><Relationship Id="rId12" Type="http://schemas.openxmlformats.org/officeDocument/2006/relationships/image" Target="../media/image1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3.jpg"/><Relationship Id="rId9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3ADA319-857D-6D51-5006-06A344AC2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167878"/>
            <a:ext cx="7200800" cy="702469"/>
          </a:xfrm>
        </p:spPr>
        <p:txBody>
          <a:bodyPr/>
          <a:lstStyle/>
          <a:p>
            <a:r>
              <a:rPr lang="en-US" dirty="0"/>
              <a:t>Dog Breed Identification</a:t>
            </a:r>
          </a:p>
        </p:txBody>
      </p:sp>
      <p:pic>
        <p:nvPicPr>
          <p:cNvPr id="5" name="Picture 4" descr="A black dog lying in snow&#10;&#10;Description automatically generated">
            <a:extLst>
              <a:ext uri="{FF2B5EF4-FFF2-40B4-BE49-F238E27FC236}">
                <a16:creationId xmlns:a16="http://schemas.microsoft.com/office/drawing/2014/main" id="{9922218E-BBB6-F84D-5F67-D9DE67C50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567" y="1394526"/>
            <a:ext cx="3895060" cy="2921295"/>
          </a:xfrm>
          <a:prstGeom prst="rect">
            <a:avLst/>
          </a:prstGeom>
        </p:spPr>
      </p:pic>
      <p:pic>
        <p:nvPicPr>
          <p:cNvPr id="9" name="Picture 8" descr="A dog lying on a blanket yawning&#10;&#10;Description automatically generated">
            <a:extLst>
              <a:ext uri="{FF2B5EF4-FFF2-40B4-BE49-F238E27FC236}">
                <a16:creationId xmlns:a16="http://schemas.microsoft.com/office/drawing/2014/main" id="{5A072471-A06F-2D88-7ECA-67AE9201E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194" y="1059683"/>
            <a:ext cx="2835239" cy="378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876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Goal</a:t>
            </a:r>
            <a:endParaRPr sz="24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39BFAE-81BC-42E3-C035-4A829AFA6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11496"/>
            <a:ext cx="8928100" cy="1551263"/>
          </a:xfrm>
        </p:spPr>
        <p:txBody>
          <a:bodyPr/>
          <a:lstStyle/>
          <a:p>
            <a:r>
              <a:rPr lang="en-US" sz="1600" dirty="0"/>
              <a:t>On Kaggle.com we found a dataset with one of the best animals which exist: Dogs!</a:t>
            </a:r>
          </a:p>
          <a:p>
            <a:r>
              <a:rPr lang="en-US" sz="1600" dirty="0"/>
              <a:t>As we both love dogs, we decided to make a dog breed identification DL model</a:t>
            </a:r>
          </a:p>
          <a:p>
            <a:r>
              <a:rPr lang="en-US" sz="1600" dirty="0"/>
              <a:t>We thought our aim for this project is to mess a little bit with the input data and look how the model performs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The dataset – The setup – The Goal</a:t>
            </a:r>
            <a:endParaRPr sz="24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39BFAE-81BC-42E3-C035-4A829AFA6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dataset consists of 10’222 pictures of dogs</a:t>
            </a:r>
          </a:p>
          <a:p>
            <a:r>
              <a:rPr lang="en-US" dirty="0"/>
              <a:t>These are pictures of about 120 different breeds</a:t>
            </a:r>
          </a:p>
          <a:p>
            <a:r>
              <a:rPr lang="en-US" dirty="0"/>
              <a:t>The dataset is unbalanced. One breed is only represented 66 times whereas another breed is represented 126 times (more than the double!)</a:t>
            </a:r>
          </a:p>
          <a:p>
            <a:r>
              <a:rPr lang="en-US" dirty="0"/>
              <a:t>So, we decided to create 3 setups of the same dataset and use it as input for our DL model. The datasets are:</a:t>
            </a:r>
          </a:p>
          <a:p>
            <a:pPr lvl="1"/>
            <a:r>
              <a:rPr lang="en-US" dirty="0"/>
              <a:t>The dataset as it is</a:t>
            </a:r>
          </a:p>
          <a:p>
            <a:pPr lvl="1"/>
            <a:r>
              <a:rPr lang="en-US" dirty="0"/>
              <a:t>A reduced and balanced dataset (all breeds are represented 66 times)</a:t>
            </a:r>
          </a:p>
          <a:p>
            <a:pPr lvl="1"/>
            <a:r>
              <a:rPr lang="en-US" dirty="0"/>
              <a:t>An augmented and balanced dataset (all breeds are represented 126 times)</a:t>
            </a:r>
          </a:p>
          <a:p>
            <a:r>
              <a:rPr lang="en-US" sz="2000" dirty="0">
                <a:solidFill>
                  <a:schemeClr val="tx1"/>
                </a:solidFill>
              </a:rPr>
              <a:t>How do the different training datasets affect the model performance?</a:t>
            </a:r>
            <a:endParaRPr lang="en-CH" sz="2000" dirty="0">
              <a:solidFill>
                <a:schemeClr val="tx1"/>
              </a:solidFill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090994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5037E05-2663-6240-7548-ED9BCDEF4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MobilenetV2… </a:t>
            </a:r>
            <a:br>
              <a:rPr lang="en-US" dirty="0"/>
            </a:br>
            <a:r>
              <a:rPr lang="en-US" dirty="0"/>
              <a:t>Selling argument from ChatGPT</a:t>
            </a:r>
            <a:endParaRPr lang="en-CH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4FE7B9-9F88-926E-3C36-7EAE56EB2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failed miserably with our try to tinker a replication of the </a:t>
            </a:r>
            <a:r>
              <a:rPr lang="en-US" dirty="0" err="1"/>
              <a:t>Alexnet</a:t>
            </a:r>
            <a:r>
              <a:rPr lang="en-US" dirty="0"/>
              <a:t>…</a:t>
            </a:r>
          </a:p>
          <a:p>
            <a:r>
              <a:rPr lang="en-US" dirty="0">
                <a:solidFill>
                  <a:schemeClr val="tx1"/>
                </a:solidFill>
              </a:rPr>
              <a:t>Luckily, Pascal came to aid and recommended us MobilenetV2</a:t>
            </a:r>
          </a:p>
          <a:p>
            <a:r>
              <a:rPr lang="en-US" dirty="0">
                <a:solidFill>
                  <a:schemeClr val="tx1"/>
                </a:solidFill>
              </a:rPr>
              <a:t>And this was the selling argument for us from ChatGPT: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Balanced Performance: MobileNetV2 strikes a balance between model size, computational efficiency, and accuracy, making it a popular choice for various tasks like image classification, object detection, and semantic segmentation on resource-constrained devices.</a:t>
            </a:r>
          </a:p>
          <a:p>
            <a:r>
              <a:rPr lang="en-US" dirty="0">
                <a:solidFill>
                  <a:schemeClr val="tx1"/>
                </a:solidFill>
              </a:rPr>
              <a:t>Performance was way better</a:t>
            </a:r>
          </a:p>
        </p:txBody>
      </p:sp>
    </p:spTree>
    <p:extLst>
      <p:ext uri="{BB962C8B-B14F-4D97-AF65-F5344CB8AC3E}">
        <p14:creationId xmlns:p14="http://schemas.microsoft.com/office/powerpoint/2010/main" val="1937007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C81D-A4A7-7E58-68FB-ECEAD7BEE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(1/2)</a:t>
            </a:r>
            <a:endParaRPr lang="en-CH" dirty="0"/>
          </a:p>
        </p:txBody>
      </p:sp>
      <p:pic>
        <p:nvPicPr>
          <p:cNvPr id="8" name="Picture 7" descr="A graph with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24CD9C7-A1D5-155C-1524-5E081B9EC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19" y="985766"/>
            <a:ext cx="3983160" cy="3907945"/>
          </a:xfrm>
          <a:prstGeom prst="rect">
            <a:avLst/>
          </a:prstGeom>
        </p:spPr>
      </p:pic>
      <p:pic>
        <p:nvPicPr>
          <p:cNvPr id="10" name="Picture 9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42A77929-31F7-358E-DEC4-DFE0D592F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522" y="1069827"/>
            <a:ext cx="4544085" cy="23835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249AF2-630C-3E32-B76B-EFDE4F3C2843}"/>
              </a:ext>
            </a:extLst>
          </p:cNvPr>
          <p:cNvSpPr txBox="1"/>
          <p:nvPr/>
        </p:nvSpPr>
        <p:spPr>
          <a:xfrm>
            <a:off x="4305522" y="3550453"/>
            <a:ext cx="416171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for an error: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Border Collie mistaken for a Collie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Lhasa mistaken for a Shih Tzu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Malamute mistaken for Siberian Husky</a:t>
            </a:r>
          </a:p>
          <a:p>
            <a:endParaRPr lang="en-US" dirty="0"/>
          </a:p>
          <a:p>
            <a:r>
              <a:rPr lang="en-US" dirty="0">
                <a:sym typeface="Wingdings" panose="05000000000000000000" pitchFamily="2" charset="2"/>
              </a:rPr>
              <a:t> Mistakes because of similarities in appearance</a:t>
            </a:r>
            <a:r>
              <a:rPr lang="en-US" dirty="0"/>
              <a:t> 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1564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D6CB8-1585-28D2-DD9B-DB96B99B8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(2/2)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3838E1-5CF0-7CD8-3E8A-2ED97314F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at the model accuracies:</a:t>
            </a:r>
          </a:p>
          <a:p>
            <a:pPr lvl="1"/>
            <a:r>
              <a:rPr lang="en-US" dirty="0"/>
              <a:t>Model 1 (unbalanced dataset): 79.85%</a:t>
            </a:r>
          </a:p>
          <a:p>
            <a:pPr lvl="1"/>
            <a:r>
              <a:rPr lang="en-US" dirty="0"/>
              <a:t>Model 2 (balanced and reduced dataset): 79.16%</a:t>
            </a:r>
          </a:p>
          <a:p>
            <a:pPr lvl="1"/>
            <a:r>
              <a:rPr lang="en-US" dirty="0"/>
              <a:t>Model 3 (balanced and augmented dataset): 75.84%</a:t>
            </a:r>
          </a:p>
          <a:p>
            <a:r>
              <a:rPr lang="en-US" dirty="0"/>
              <a:t>The baseline accuracy was 0.83% so the DL models performed extraordinary in comparison</a:t>
            </a:r>
          </a:p>
          <a:p>
            <a:r>
              <a:rPr lang="en-US" dirty="0"/>
              <a:t>The unbalanced dataset delivered the best result</a:t>
            </a:r>
          </a:p>
          <a:p>
            <a:r>
              <a:rPr lang="en-US" dirty="0"/>
              <a:t>The reduced dataset was a bit less accurate</a:t>
            </a:r>
          </a:p>
          <a:p>
            <a:r>
              <a:rPr lang="en-US" dirty="0"/>
              <a:t>However, the augmented dataset made the model even worse… so augmentation doesn’t always seem to be helpful</a:t>
            </a:r>
          </a:p>
          <a:p>
            <a:pPr marL="10160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383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276BE-128F-046F-5BC6-0CE5C202E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Breed Am I?</a:t>
            </a:r>
            <a:endParaRPr lang="en-CH" dirty="0"/>
          </a:p>
        </p:txBody>
      </p:sp>
      <p:pic>
        <p:nvPicPr>
          <p:cNvPr id="7" name="Picture 6" descr="A black dog lying in snow&#10;&#10;Description automatically generated">
            <a:extLst>
              <a:ext uri="{FF2B5EF4-FFF2-40B4-BE49-F238E27FC236}">
                <a16:creationId xmlns:a16="http://schemas.microsoft.com/office/drawing/2014/main" id="{44AF6536-30B7-F137-4330-8F69FFFCF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62" y="1083061"/>
            <a:ext cx="1922100" cy="1441575"/>
          </a:xfrm>
          <a:prstGeom prst="rect">
            <a:avLst/>
          </a:prstGeom>
        </p:spPr>
      </p:pic>
      <p:pic>
        <p:nvPicPr>
          <p:cNvPr id="9" name="Picture 8" descr="A person taking a selfie&#10;&#10;Description automatically generated">
            <a:extLst>
              <a:ext uri="{FF2B5EF4-FFF2-40B4-BE49-F238E27FC236}">
                <a16:creationId xmlns:a16="http://schemas.microsoft.com/office/drawing/2014/main" id="{2EE9136C-FA59-7AF1-16E1-9AC976F8E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074" y="990447"/>
            <a:ext cx="1847930" cy="1698213"/>
          </a:xfrm>
          <a:prstGeom prst="rect">
            <a:avLst/>
          </a:prstGeom>
        </p:spPr>
      </p:pic>
      <p:pic>
        <p:nvPicPr>
          <p:cNvPr id="11" name="Picture 10" descr="A dog lying on a blanket yawning&#10;&#10;Description automatically generated">
            <a:extLst>
              <a:ext uri="{FF2B5EF4-FFF2-40B4-BE49-F238E27FC236}">
                <a16:creationId xmlns:a16="http://schemas.microsoft.com/office/drawing/2014/main" id="{5352C939-F5E8-2DCF-CF97-1E398A892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635" y="990447"/>
            <a:ext cx="1348184" cy="1797578"/>
          </a:xfrm>
          <a:prstGeom prst="rect">
            <a:avLst/>
          </a:prstGeom>
        </p:spPr>
      </p:pic>
      <p:pic>
        <p:nvPicPr>
          <p:cNvPr id="13" name="Picture 12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4D255CC5-85B3-03C7-77DF-EBCCDF6238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553142" y="1278846"/>
            <a:ext cx="2107859" cy="1580894"/>
          </a:xfrm>
          <a:prstGeom prst="rect">
            <a:avLst/>
          </a:prstGeom>
        </p:spPr>
      </p:pic>
      <p:pic>
        <p:nvPicPr>
          <p:cNvPr id="1026" name="Picture 2" descr="11 friendly facts about Labrador Retrievers — Woofpurnay Veterinary  Hospital | Professional compassionate care | Emergency Vet">
            <a:extLst>
              <a:ext uri="{FF2B5EF4-FFF2-40B4-BE49-F238E27FC236}">
                <a16:creationId xmlns:a16="http://schemas.microsoft.com/office/drawing/2014/main" id="{E858525C-33C2-460C-A5E2-5EDA1409A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59" y="3016171"/>
            <a:ext cx="1355727" cy="194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urzhaar Chihuahua: Rassebeschreibung | PURINA">
            <a:extLst>
              <a:ext uri="{FF2B5EF4-FFF2-40B4-BE49-F238E27FC236}">
                <a16:creationId xmlns:a16="http://schemas.microsoft.com/office/drawing/2014/main" id="{52FC048F-C67C-9200-F61E-FCC15AB79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074" y="3123222"/>
            <a:ext cx="1838279" cy="183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nglish Toy Terrier (Charakter, Ernährung, Pflege)">
            <a:extLst>
              <a:ext uri="{FF2B5EF4-FFF2-40B4-BE49-F238E27FC236}">
                <a16:creationId xmlns:a16="http://schemas.microsoft.com/office/drawing/2014/main" id="{BB16B436-FE6A-1D84-4E42-3AFC1359B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659" y="3452417"/>
            <a:ext cx="1975414" cy="131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Pug | Description, Weight, Temperament, &amp; Facts | Britannica">
            <a:extLst>
              <a:ext uri="{FF2B5EF4-FFF2-40B4-BE49-F238E27FC236}">
                <a16:creationId xmlns:a16="http://schemas.microsoft.com/office/drawing/2014/main" id="{9882D9DB-BC63-4B20-3850-F08CAF677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1379" y="3501159"/>
            <a:ext cx="1887512" cy="125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BA758C-DDAE-A20D-251E-2F8444D7EA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0064" y="2680766"/>
            <a:ext cx="1793116" cy="1415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A03346-7F6D-F865-0EF8-62E94BD3D9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72000" y="2968922"/>
            <a:ext cx="1535248" cy="2057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FADF71-245D-D549-E354-43E5FD48115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96871" y="2808583"/>
            <a:ext cx="1205047" cy="2288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83E63D-3CB4-D37E-3092-76EF5433ACA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70514" y="3198686"/>
            <a:ext cx="873113" cy="22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63858"/>
      </p:ext>
    </p:extLst>
  </p:cSld>
  <p:clrMapOvr>
    <a:masterClrMapping/>
  </p:clrMapOvr>
</p:sld>
</file>

<file path=ppt/theme/theme1.xml><?xml version="1.0" encoding="utf-8"?>
<a:theme xmlns:a="http://schemas.openxmlformats.org/drawingml/2006/main" name="Vorlage_Praesentation">
  <a:themeElements>
    <a:clrScheme name="SoE Farben">
      <a:dk1>
        <a:srgbClr val="000000"/>
      </a:dk1>
      <a:lt1>
        <a:srgbClr val="FFFFFF"/>
      </a:lt1>
      <a:dk2>
        <a:srgbClr val="2266AB"/>
      </a:dk2>
      <a:lt2>
        <a:srgbClr val="78786E"/>
      </a:lt2>
      <a:accent1>
        <a:srgbClr val="2266AB"/>
      </a:accent1>
      <a:accent2>
        <a:srgbClr val="CE003C"/>
      </a:accent2>
      <a:accent3>
        <a:srgbClr val="78786E"/>
      </a:accent3>
      <a:accent4>
        <a:srgbClr val="000000"/>
      </a:accent4>
      <a:accent5>
        <a:srgbClr val="FFFFFF"/>
      </a:accent5>
      <a:accent6>
        <a:srgbClr val="FFFFFF"/>
      </a:accent6>
      <a:hlink>
        <a:srgbClr val="0000FF"/>
      </a:hlink>
      <a:folHlink>
        <a:srgbClr val="00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397</Words>
  <Application>Microsoft Office PowerPoint</Application>
  <PresentationFormat>On-screen Show (16:9)</PresentationFormat>
  <Paragraphs>42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Wingdings</vt:lpstr>
      <vt:lpstr>Vorlage_Praesentation</vt:lpstr>
      <vt:lpstr>Dog Breed Identification</vt:lpstr>
      <vt:lpstr>The Goal</vt:lpstr>
      <vt:lpstr>The dataset – The setup – The Goal</vt:lpstr>
      <vt:lpstr>The MobilenetV2…  Selling argument from ChatGPT</vt:lpstr>
      <vt:lpstr>Model evaluation (1/2)</vt:lpstr>
      <vt:lpstr>Model evaluation (2/2)</vt:lpstr>
      <vt:lpstr>What Breed Am I?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 Information Engineering Modul: Scripting  Tag 08 Kick off</dc:title>
  <dc:creator>Mathieu Huber</dc:creator>
  <cp:lastModifiedBy>Mathieu Huber</cp:lastModifiedBy>
  <cp:revision>22</cp:revision>
  <dcterms:modified xsi:type="dcterms:W3CDTF">2024-04-08T19:09:42Z</dcterms:modified>
</cp:coreProperties>
</file>